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7" r:id="rId3"/>
    <p:sldId id="258" r:id="rId4"/>
    <p:sldId id="259" r:id="rId5"/>
    <p:sldId id="260" r:id="rId6"/>
    <p:sldId id="274" r:id="rId7"/>
    <p:sldId id="272" r:id="rId8"/>
    <p:sldId id="262" r:id="rId9"/>
    <p:sldId id="261" r:id="rId10"/>
    <p:sldId id="263" r:id="rId11"/>
    <p:sldId id="264" r:id="rId12"/>
    <p:sldId id="265" r:id="rId13"/>
    <p:sldId id="282" r:id="rId14"/>
    <p:sldId id="283" r:id="rId15"/>
    <p:sldId id="284" r:id="rId16"/>
    <p:sldId id="266" r:id="rId17"/>
    <p:sldId id="267" r:id="rId18"/>
    <p:sldId id="268" r:id="rId19"/>
    <p:sldId id="269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22" autoAdjust="0"/>
  </p:normalViewPr>
  <p:slideViewPr>
    <p:cSldViewPr>
      <p:cViewPr varScale="1">
        <p:scale>
          <a:sx n="61" d="100"/>
          <a:sy n="61" d="100"/>
        </p:scale>
        <p:origin x="715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8FC9CE-C703-4C25-911E-176D9EB5589A}"/>
              </a:ext>
            </a:extLst>
          </p:cNvPr>
          <p:cNvSpPr txBox="1"/>
          <p:nvPr/>
        </p:nvSpPr>
        <p:spPr>
          <a:xfrm>
            <a:off x="1994770" y="3505200"/>
            <a:ext cx="115754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Освітній процес </a:t>
            </a:r>
          </a:p>
          <a:p>
            <a:pPr algn="ctr"/>
            <a:r>
              <a:rPr lang="uk-UA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початкової освіти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05DFBC-25BE-4D8D-BF37-17039ADA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1" y="5955652"/>
            <a:ext cx="5080000" cy="31883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49BECEA-E3DB-477F-AA06-42D369B7C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8764" y="11482"/>
            <a:ext cx="5384800" cy="31672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878F185-CACA-4B19-95BF-A57FA00F3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4"/>
            <a:ext cx="5079999" cy="322621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73CBD2A-28CC-4740-A1D3-D887B8D003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9095" y="5976770"/>
            <a:ext cx="4998464" cy="316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92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CF7C6F-9E4F-421F-839C-EAB28C658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200" y="380999"/>
            <a:ext cx="11658600" cy="8145049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83AFF48-3D78-4E36-B4C8-57FB925DE615}"/>
              </a:ext>
            </a:extLst>
          </p:cNvPr>
          <p:cNvSpPr/>
          <p:nvPr/>
        </p:nvSpPr>
        <p:spPr>
          <a:xfrm>
            <a:off x="8432800" y="6553200"/>
            <a:ext cx="1752600" cy="16764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4984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FA33B3-E608-40B5-BC5F-E1E92C922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572022"/>
            <a:ext cx="4038600" cy="75564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3D86E0-FCA9-47DA-BC8C-9E9C92382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400" y="658319"/>
            <a:ext cx="3810000" cy="755649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296622-EA0C-43A9-8ECC-8DD277A04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3600" y="664581"/>
            <a:ext cx="3657600" cy="7483061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B4A22B62-54F5-4B79-8EF7-7E8D6015BD05}"/>
              </a:ext>
            </a:extLst>
          </p:cNvPr>
          <p:cNvSpPr/>
          <p:nvPr/>
        </p:nvSpPr>
        <p:spPr>
          <a:xfrm>
            <a:off x="12014200" y="658319"/>
            <a:ext cx="990600" cy="33228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655F6C5E-1475-4284-88CD-F63F2ECD8D99}"/>
              </a:ext>
            </a:extLst>
          </p:cNvPr>
          <p:cNvSpPr/>
          <p:nvPr/>
        </p:nvSpPr>
        <p:spPr>
          <a:xfrm>
            <a:off x="13995400" y="7086600"/>
            <a:ext cx="685800" cy="104192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0748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A26286-1E88-4DC9-8958-E36737C76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0" y="990599"/>
            <a:ext cx="5105400" cy="729208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97B500-7B5C-4E22-993D-F0469839D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290" y="990598"/>
            <a:ext cx="7675094" cy="729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148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802DF4-56B7-452F-8C7B-1A75B8721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400" y="1371600"/>
            <a:ext cx="4236233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2C8603D-84A6-4AB0-A505-9BEE0CB9B4F0}"/>
              </a:ext>
            </a:extLst>
          </p:cNvPr>
          <p:cNvSpPr/>
          <p:nvPr/>
        </p:nvSpPr>
        <p:spPr>
          <a:xfrm>
            <a:off x="736600" y="1600200"/>
            <a:ext cx="93726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AAEE567C-971C-4B47-B7E5-8BBBA1851350}"/>
              </a:ext>
            </a:extLst>
          </p:cNvPr>
          <p:cNvSpPr/>
          <p:nvPr/>
        </p:nvSpPr>
        <p:spPr>
          <a:xfrm>
            <a:off x="11785600" y="2667000"/>
            <a:ext cx="2819400" cy="533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12FF62-3946-4518-B390-F317531C7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6322573" cy="9106857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799FE971-FCD8-4C1C-BB2A-950404D0DEED}"/>
              </a:ext>
            </a:extLst>
          </p:cNvPr>
          <p:cNvSpPr/>
          <p:nvPr/>
        </p:nvSpPr>
        <p:spPr>
          <a:xfrm>
            <a:off x="6985000" y="3372328"/>
            <a:ext cx="2209800" cy="23622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ЩОДЕННІ 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7E7C75-488D-4BC7-A4EA-0DFC104A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56349"/>
            <a:ext cx="2623063" cy="2362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CB1337-9F27-4551-940A-6D6F2D89C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38200"/>
            <a:ext cx="2623063" cy="2362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22CF25-535E-47E3-A061-CAC872904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" y="6035850"/>
            <a:ext cx="2623063" cy="254356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B6261B5-A447-4173-9735-3ED6C67E94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8000" y="838200"/>
            <a:ext cx="2302131" cy="19424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9D91991-BD96-4ACA-8F83-786A0FD805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66400" y="3719393"/>
            <a:ext cx="2743583" cy="170521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5DC637E-6667-44B4-948E-E90247BA0A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7906" y="6096000"/>
            <a:ext cx="1562318" cy="181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6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7D1C2D-AC3A-47F9-8BFA-A68816E69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6814" y="-1"/>
            <a:ext cx="6357770" cy="26400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BDF333-AD2F-4FD6-A20B-0D928FB42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38" y="2650519"/>
            <a:ext cx="6781800" cy="29484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25A144F-46CD-4831-B5A5-BA92B3282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8200" y="2640082"/>
            <a:ext cx="6222171" cy="294848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E67C72F-D732-4AEF-BCCD-9047A3A3F1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000" y="5785981"/>
            <a:ext cx="7468990" cy="33528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0B8A5B4-1487-49AA-826A-14DB5AAD37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80600" y="2957788"/>
            <a:ext cx="2295845" cy="23339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DB1E7D4-0EFE-42F8-9E07-3D9DDC1A17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5038" y="6553200"/>
            <a:ext cx="2743200" cy="209028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16F0435-7B13-427B-9BE8-6D08BC81C7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563425" y="3054763"/>
            <a:ext cx="2338059" cy="214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0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1525</TotalTime>
  <Words>6</Words>
  <Application>Microsoft Office PowerPoint</Application>
  <PresentationFormat>Довільний</PresentationFormat>
  <Paragraphs>3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Николай Фамилия</cp:lastModifiedBy>
  <cp:revision>19</cp:revision>
  <dcterms:created xsi:type="dcterms:W3CDTF">2006-08-16T00:00:00Z</dcterms:created>
  <dcterms:modified xsi:type="dcterms:W3CDTF">2026-06-09T18:40:53Z</dcterms:modified>
</cp:coreProperties>
</file>